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100" d="100"/>
          <a:sy n="100" d="100"/>
        </p:scale>
        <p:origin x="-420" y="15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22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38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184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45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94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9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38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432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864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157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2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08DF-BB2B-413F-B1AC-C434C6927156}" type="datetimeFigureOut">
              <a:rPr lang="he-IL" smtClean="0"/>
              <a:t>כ"ח/אלול/תשע"א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B6E1-B295-4EE1-ADAB-F6D15F617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0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347864" y="2928626"/>
            <a:ext cx="2736304" cy="15804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אליפסה 2"/>
          <p:cNvSpPr/>
          <p:nvPr/>
        </p:nvSpPr>
        <p:spPr>
          <a:xfrm>
            <a:off x="5580112" y="3343274"/>
            <a:ext cx="1030238" cy="7239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5333608" y="3140968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3236615" y="2947676"/>
            <a:ext cx="30243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85000"/>
                      <a:alpha val="6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שנה</a:t>
            </a:r>
          </a:p>
          <a:p>
            <a:pPr algn="ctr"/>
            <a:r>
              <a:rPr lang="he-IL" sz="4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85000"/>
                      <a:alpha val="6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טובה !</a:t>
            </a:r>
          </a:p>
        </p:txBody>
      </p:sp>
    </p:spTree>
    <p:extLst>
      <p:ext uri="{BB962C8B-B14F-4D97-AF65-F5344CB8AC3E}">
        <p14:creationId xmlns:p14="http://schemas.microsoft.com/office/powerpoint/2010/main" val="264869904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אתר לוחות שנה</dc:creator>
  <cp:lastModifiedBy>אתר לוחות שנה</cp:lastModifiedBy>
  <cp:revision>6</cp:revision>
  <cp:lastPrinted>2011-09-27T15:46:55Z</cp:lastPrinted>
  <dcterms:created xsi:type="dcterms:W3CDTF">2011-09-27T15:35:21Z</dcterms:created>
  <dcterms:modified xsi:type="dcterms:W3CDTF">2011-09-28T08:30:24Z</dcterms:modified>
</cp:coreProperties>
</file>