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100" d="100"/>
          <a:sy n="100" d="100"/>
        </p:scale>
        <p:origin x="-42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222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38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184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945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294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592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838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432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864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157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425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20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796536" y="922000"/>
            <a:ext cx="540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896536" y="2421288"/>
            <a:ext cx="7200000" cy="3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3602702" y="922000"/>
            <a:ext cx="19880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he-IL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שנה טובה</a:t>
            </a:r>
            <a:endParaRPr lang="he-IL" sz="36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059832" y="2928626"/>
            <a:ext cx="302433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lumMod val="85000"/>
                      <a:alpha val="6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שנה</a:t>
            </a:r>
          </a:p>
          <a:p>
            <a:pPr algn="ctr"/>
            <a:r>
              <a:rPr lang="he-IL" sz="5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lumMod val="85000"/>
                      <a:alpha val="6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טובה</a:t>
            </a:r>
          </a:p>
          <a:p>
            <a:pPr algn="ctr"/>
            <a:r>
              <a:rPr lang="he-IL" sz="5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lumMod val="85000"/>
                      <a:alpha val="6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ומתוקה</a:t>
            </a:r>
            <a:endParaRPr lang="he-IL" sz="5400" b="1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lumMod val="85000"/>
                    <a:alpha val="6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525119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5</Words>
  <Application>Microsoft Office PowerPoint</Application>
  <PresentationFormat>‫הצגה על המסך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אתר לוחות שנה</dc:creator>
  <cp:lastModifiedBy>אתר לוחות שנה</cp:lastModifiedBy>
  <cp:revision>6</cp:revision>
  <cp:lastPrinted>2011-09-27T15:46:55Z</cp:lastPrinted>
  <dcterms:created xsi:type="dcterms:W3CDTF">2011-09-27T15:35:21Z</dcterms:created>
  <dcterms:modified xsi:type="dcterms:W3CDTF">2011-09-28T08:13:21Z</dcterms:modified>
</cp:coreProperties>
</file>